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7" r:id="rId3"/>
    <p:sldId id="290" r:id="rId5"/>
    <p:sldId id="291" r:id="rId6"/>
    <p:sldId id="295" r:id="rId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9C5DF"/>
    <a:srgbClr val="E4B8D7"/>
    <a:srgbClr val="99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89" d="100"/>
          <a:sy n="89" d="100"/>
        </p:scale>
        <p:origin x="-1258" y="5"/>
      </p:cViewPr>
      <p:guideLst>
        <p:guide orient="horz" pos="2208"/>
        <p:guide pos="29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4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1229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1331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1434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1536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8470900" imgH="6184900" progId="Photoshop.Image.8">
                  <p:embed/>
                </p:oleObj>
              </mc:Choice>
              <mc:Fallback>
                <p:oleObj name="" r:id="rId1" imgW="8470900" imgH="6184900" progId="Photoshop.Image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 w="19050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9" name="Group 4"/>
          <p:cNvGrpSpPr/>
          <p:nvPr/>
        </p:nvGrpSpPr>
        <p:grpSpPr>
          <a:xfrm>
            <a:off x="152400" y="5181600"/>
            <a:ext cx="1363663" cy="1511300"/>
            <a:chOff x="2794" y="2160"/>
            <a:chExt cx="1154" cy="1279"/>
          </a:xfrm>
        </p:grpSpPr>
        <p:sp>
          <p:nvSpPr>
            <p:cNvPr id="4317" name="AutoShape 5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8" name="Freeform 6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9" name="Freeform 7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0" name="Freeform 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1" name="Freeform 9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2" name="Freeform 10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3" name="Freeform 11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4" name="Freeform 12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5" name="Freeform 13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6" name="Freeform 14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7" name="Freeform 15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8" name="Freeform 1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29" name="Freeform 17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0" name="Freeform 18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1" name="Freeform 19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2" name="Freeform 20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3" name="Freeform 21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4" name="Freeform 22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5" name="Freeform 23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6" name="Freeform 2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7" name="Freeform 25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8" name="Freeform 26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39" name="Freeform 27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0" name="Freeform 28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1" name="Freeform 29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2" name="Freeform 30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3" name="Freeform 31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4" name="Freeform 3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5" name="Freeform 33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6" name="Freeform 34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7" name="Freeform 35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8" name="Freeform 36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49" name="Freeform 37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0" name="Freeform 38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1" name="Freeform 39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2" name="Freeform 40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3" name="Freeform 41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4" name="Freeform 42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5" name="Freeform 43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6" name="Freeform 44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7" name="Freeform 45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8" name="Freeform 46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59" name="Freeform 47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0" name="Freeform 48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1" name="Freeform 49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2" name="Freeform 50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3" name="Freeform 51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4" name="Freeform 52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5" name="Freeform 53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6" name="Freeform 54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7" name="Freeform 55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8" name="Freeform 56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69" name="Freeform 57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0" name="Freeform 58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1" name="Freeform 59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2" name="Freeform 60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3" name="Freeform 61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4" name="Freeform 62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5" name="Freeform 63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6" name="Freeform 64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7" name="Freeform 65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8" name="Freeform 66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79" name="Freeform 67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0" name="Freeform 68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1" name="Freeform 69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2" name="Freeform 70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3" name="Freeform 71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4" name="Freeform 72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5" name="Freeform 7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6" name="Freeform 74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7" name="Freeform 75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8" name="Freeform 76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89" name="Freeform 77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0" name="Freeform 78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1" name="Freeform 79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2" name="Freeform 80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3" name="Freeform 81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4" name="Freeform 82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5" name="Freeform 83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6" name="Freeform 84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7" name="Freeform 85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8" name="Freeform 86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99" name="Freeform 87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0" name="Freeform 88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1" name="Freeform 89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2" name="Freeform 90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3" name="Freeform 91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4" name="Freeform 92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5" name="Freeform 93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6" name="Freeform 94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7" name="Freeform 95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8" name="Freeform 96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09" name="Freeform 97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0" name="Freeform 98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1" name="Freeform 99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2" name="Freeform 100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3" name="Freeform 101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4" name="Freeform 102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5" name="Freeform 103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6" name="Freeform 104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7" name="Freeform 105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8" name="Freeform 106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19" name="Freeform 107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0" name="Freeform 108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1" name="Freeform 109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2" name="Freeform 110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3" name="Freeform 111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4" name="Freeform 112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5" name="Freeform 113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6" name="Freeform 114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7" name="Freeform 115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8" name="Freeform 116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29" name="Freeform 117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0" name="Freeform 118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1" name="Freeform 119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2" name="Freeform 120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3" name="Freeform 121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4" name="Freeform 122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5" name="Freeform 123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6" name="Freeform 124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7" name="Freeform 125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8" name="Freeform 126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39" name="Freeform 127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0" name="Freeform 128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1" name="Freeform 129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2" name="Freeform 130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3" name="Freeform 131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4" name="Freeform 132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5" name="Freeform 133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6" name="Freeform 134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7" name="Freeform 135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8" name="Freeform 136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49" name="Freeform 137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0" name="Freeform 138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1" name="Freeform 139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2" name="Freeform 140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3" name="Freeform 141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4" name="Freeform 142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5" name="Freeform 143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456" name="Freeform 144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0" name="Group 145"/>
          <p:cNvGrpSpPr/>
          <p:nvPr/>
        </p:nvGrpSpPr>
        <p:grpSpPr>
          <a:xfrm flipH="1">
            <a:off x="7635875" y="5257800"/>
            <a:ext cx="1355725" cy="1447800"/>
            <a:chOff x="2794" y="2160"/>
            <a:chExt cx="1154" cy="1279"/>
          </a:xfrm>
        </p:grpSpPr>
        <p:sp>
          <p:nvSpPr>
            <p:cNvPr id="4177" name="AutoShape 146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8" name="Freeform 147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9" name="Freeform 14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0" name="Freeform 149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1" name="Freeform 150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2" name="Freeform 151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3" name="Freeform 152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4" name="Freeform 153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5" name="Freeform 154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6" name="Freeform 155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7" name="Freeform 15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8" name="Freeform 157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9" name="Freeform 158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0" name="Freeform 159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1" name="Freeform 160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2" name="Freeform 161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3" name="Freeform 162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4" name="Freeform 163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5" name="Freeform 16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6" name="Freeform 165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7" name="Freeform 166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8" name="Freeform 167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9" name="Freeform 168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0" name="Freeform 169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1" name="Freeform 170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2" name="Freeform 171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3" name="Freeform 17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4" name="Freeform 173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5" name="Freeform 174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6" name="Freeform 175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7" name="Freeform 176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8" name="Freeform 177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9" name="Freeform 178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0" name="Freeform 179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1" name="Freeform 180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2" name="Freeform 181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3" name="Freeform 182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4" name="Freeform 183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5" name="Freeform 184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6" name="Freeform 185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7" name="Freeform 186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8" name="Freeform 187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19" name="Freeform 188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0" name="Freeform 189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1" name="Freeform 190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2" name="Freeform 191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3" name="Freeform 192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4" name="Freeform 193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5" name="Freeform 194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6" name="Freeform 195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7" name="Freeform 196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8" name="Freeform 197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29" name="Freeform 198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0" name="Freeform 199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1" name="Freeform 200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2" name="Freeform 201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3" name="Freeform 202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4" name="Freeform 203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5" name="Freeform 204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6" name="Freeform 205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7" name="Freeform 206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8" name="Freeform 207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39" name="Freeform 208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0" name="Freeform 209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1" name="Freeform 210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2" name="Freeform 211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3" name="Freeform 212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4" name="Freeform 21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5" name="Freeform 214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6" name="Freeform 215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7" name="Freeform 216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8" name="Freeform 217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9" name="Freeform 218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0" name="Freeform 219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1" name="Freeform 220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2" name="Freeform 221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3" name="Freeform 222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4" name="Freeform 223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5" name="Freeform 224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6" name="Freeform 225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7" name="Freeform 226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8" name="Freeform 227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9" name="Freeform 228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0" name="Freeform 229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1" name="Freeform 230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2" name="Freeform 231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3" name="Freeform 232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4" name="Freeform 233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5" name="Freeform 234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6" name="Freeform 235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7" name="Freeform 236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8" name="Freeform 237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9" name="Freeform 238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0" name="Freeform 239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1" name="Freeform 240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2" name="Freeform 241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3" name="Freeform 242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4" name="Freeform 243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5" name="Freeform 244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6" name="Freeform 245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7" name="Freeform 246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8" name="Freeform 247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9" name="Freeform 248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0" name="Freeform 249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1" name="Freeform 250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2" name="Freeform 251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3" name="Freeform 252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4" name="Freeform 253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5" name="Freeform 254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6" name="Freeform 255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7" name="Freeform 256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8" name="Freeform 257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9" name="Freeform 258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0" name="Freeform 259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1" name="Freeform 260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2" name="Freeform 261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3" name="Freeform 262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4" name="Freeform 263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5" name="Freeform 264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6" name="Freeform 265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7" name="Freeform 266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8" name="Freeform 267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99" name="Freeform 268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0" name="Freeform 269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1" name="Freeform 270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2" name="Freeform 271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3" name="Freeform 272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4" name="Freeform 273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5" name="Freeform 274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6" name="Freeform 275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7" name="Freeform 276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8" name="Freeform 277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09" name="Freeform 278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0" name="Freeform 279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1" name="Freeform 280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2" name="Freeform 281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3" name="Freeform 282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4" name="Freeform 283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5" name="Freeform 284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316" name="Freeform 285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316" name="TextBox 315"/>
          <p:cNvSpPr txBox="1"/>
          <p:nvPr/>
        </p:nvSpPr>
        <p:spPr>
          <a:xfrm>
            <a:off x="22225" y="1123950"/>
            <a:ext cx="1524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1398588" y="1127125"/>
            <a:ext cx="2057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9450 : 35 = ?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9" name="Text Box 56"/>
          <p:cNvSpPr txBox="1"/>
          <p:nvPr/>
        </p:nvSpPr>
        <p:spPr>
          <a:xfrm>
            <a:off x="2819400" y="1519238"/>
            <a:ext cx="5410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i="1" dirty="0">
                <a:latin typeface="Times New Roman" panose="02020603050405020304" pitchFamily="18" charset="0"/>
              </a:rPr>
              <a:t>Chia theo thứ tự từ trái sang </a:t>
            </a:r>
            <a:r>
              <a:rPr lang="en-US" altLang="en-US" sz="2400" b="1" i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phải :</a:t>
            </a:r>
            <a:endParaRPr lang="en-US" altLang="en-US" sz="2400" b="1" i="1"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6" name="Text Box 63"/>
          <p:cNvSpPr txBox="1"/>
          <p:nvPr/>
        </p:nvSpPr>
        <p:spPr>
          <a:xfrm>
            <a:off x="2590800" y="1905000"/>
            <a:ext cx="3581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000" b="1" dirty="0">
                <a:solidFill>
                  <a:schemeClr val="folHlink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</a:rPr>
              <a:t>* 94 chia cho 35 được 2, 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42" name="Text Box 63"/>
          <p:cNvSpPr txBox="1"/>
          <p:nvPr/>
        </p:nvSpPr>
        <p:spPr>
          <a:xfrm>
            <a:off x="2667000" y="2286000"/>
            <a:ext cx="5334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 nhân 5 bằng 10; 14 trừ 10 bằng 4, 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346" name="Text Box 63"/>
          <p:cNvSpPr txBox="1"/>
          <p:nvPr/>
        </p:nvSpPr>
        <p:spPr>
          <a:xfrm>
            <a:off x="2667000" y="3048000"/>
            <a:ext cx="6553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 nhân 3 bằng 6; thêm 1 bằng 7; 9 trừ 7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bằng 2,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1" name="Text Box 63"/>
          <p:cNvSpPr txBox="1"/>
          <p:nvPr/>
        </p:nvSpPr>
        <p:spPr>
          <a:xfrm>
            <a:off x="2667000" y="3805238"/>
            <a:ext cx="13716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Hạ 5,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6" name="Text Box 63"/>
          <p:cNvSpPr txBox="1"/>
          <p:nvPr/>
        </p:nvSpPr>
        <p:spPr>
          <a:xfrm>
            <a:off x="4787900" y="3773488"/>
            <a:ext cx="32893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245 chia 35 được 7,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7" name="Text Box 63"/>
          <p:cNvSpPr txBox="1"/>
          <p:nvPr/>
        </p:nvSpPr>
        <p:spPr>
          <a:xfrm>
            <a:off x="3733800" y="3787775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được 245;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" name="Text Box 63"/>
          <p:cNvSpPr txBox="1"/>
          <p:nvPr/>
        </p:nvSpPr>
        <p:spPr>
          <a:xfrm>
            <a:off x="2667000" y="4198938"/>
            <a:ext cx="52578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7 nhân 5 bằng 35; 35 trừ 35 bằng 0,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9" name="Text Box 63"/>
          <p:cNvSpPr txBox="1"/>
          <p:nvPr/>
        </p:nvSpPr>
        <p:spPr>
          <a:xfrm>
            <a:off x="2590800" y="4960938"/>
            <a:ext cx="6553200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7 nhân 3 bằng 21; thêm 3 bằng 24; 24 trừ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24 bằng 0,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0" name="Text Box 63"/>
          <p:cNvSpPr txBox="1"/>
          <p:nvPr/>
        </p:nvSpPr>
        <p:spPr>
          <a:xfrm>
            <a:off x="2667000" y="5710238"/>
            <a:ext cx="13716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Hạ 0; 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1" name="Text Box 63"/>
          <p:cNvSpPr txBox="1"/>
          <p:nvPr/>
        </p:nvSpPr>
        <p:spPr>
          <a:xfrm>
            <a:off x="3733800" y="5710238"/>
            <a:ext cx="3962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0 chia 35 được 0,  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457200" y="3357563"/>
            <a:ext cx="2362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9450 : 35 =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381000" y="3886200"/>
            <a:ext cx="25908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Thử lại:  </a:t>
            </a:r>
            <a:endParaRPr lang="en-US" alt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270 x 35 = 9450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" name="TextBox 367"/>
          <p:cNvSpPr txBox="1"/>
          <p:nvPr/>
        </p:nvSpPr>
        <p:spPr>
          <a:xfrm>
            <a:off x="1981200" y="3352800"/>
            <a:ext cx="838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70" name="Straight Connector 369"/>
          <p:cNvCxnSpPr/>
          <p:nvPr/>
        </p:nvCxnSpPr>
        <p:spPr>
          <a:xfrm>
            <a:off x="2819400" y="1643063"/>
            <a:ext cx="0" cy="487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85" name="Table 384"/>
          <p:cNvGraphicFramePr>
            <a:graphicFrameLocks noGrp="1"/>
          </p:cNvGraphicFramePr>
          <p:nvPr/>
        </p:nvGraphicFramePr>
        <p:xfrm>
          <a:off x="228600" y="1676400"/>
          <a:ext cx="1066800" cy="14478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266700"/>
                <a:gridCol w="266700"/>
              </a:tblGrid>
              <a:tr h="552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386" name="Line 11"/>
          <p:cNvSpPr/>
          <p:nvPr/>
        </p:nvSpPr>
        <p:spPr>
          <a:xfrm>
            <a:off x="1371600" y="22098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cxnSp>
        <p:nvCxnSpPr>
          <p:cNvPr id="388" name="Straight Connector 387"/>
          <p:cNvCxnSpPr/>
          <p:nvPr/>
        </p:nvCxnSpPr>
        <p:spPr>
          <a:xfrm>
            <a:off x="1371600" y="1676400"/>
            <a:ext cx="0" cy="1371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" name="Table 388"/>
          <p:cNvGraphicFramePr>
            <a:graphicFrameLocks noGrp="1"/>
          </p:cNvGraphicFramePr>
          <p:nvPr/>
        </p:nvGraphicFramePr>
        <p:xfrm>
          <a:off x="1447800" y="1676400"/>
          <a:ext cx="533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6" name="Straight Arrow Connector 395"/>
          <p:cNvCxnSpPr/>
          <p:nvPr/>
        </p:nvCxnSpPr>
        <p:spPr>
          <a:xfrm flipH="1">
            <a:off x="762000" y="144780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1" name="Straight Arrow Connector 400"/>
          <p:cNvCxnSpPr/>
          <p:nvPr/>
        </p:nvCxnSpPr>
        <p:spPr>
          <a:xfrm flipH="1">
            <a:off x="1143000" y="144780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H="1">
            <a:off x="990600" y="144780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1" name="TextBox 410"/>
          <p:cNvSpPr txBox="1"/>
          <p:nvPr/>
        </p:nvSpPr>
        <p:spPr>
          <a:xfrm>
            <a:off x="1371600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2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2" name="TextBox 411"/>
          <p:cNvSpPr txBox="1"/>
          <p:nvPr/>
        </p:nvSpPr>
        <p:spPr>
          <a:xfrm>
            <a:off x="519113" y="22225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4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258763" y="2239963"/>
            <a:ext cx="381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2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4" name="TextBox 413"/>
          <p:cNvSpPr txBox="1"/>
          <p:nvPr/>
        </p:nvSpPr>
        <p:spPr>
          <a:xfrm>
            <a:off x="793750" y="2738438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5" name="TextBox 414"/>
          <p:cNvSpPr txBox="1"/>
          <p:nvPr/>
        </p:nvSpPr>
        <p:spPr>
          <a:xfrm>
            <a:off x="1035050" y="16764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6" name="TextBox 415"/>
          <p:cNvSpPr txBox="1"/>
          <p:nvPr/>
        </p:nvSpPr>
        <p:spPr>
          <a:xfrm>
            <a:off x="762000" y="1679575"/>
            <a:ext cx="381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5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549275" y="2738438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8" name="TextBox 417"/>
          <p:cNvSpPr txBox="1"/>
          <p:nvPr/>
        </p:nvSpPr>
        <p:spPr>
          <a:xfrm>
            <a:off x="1587500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7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1782763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20" name="TextBox 419"/>
          <p:cNvSpPr txBox="1"/>
          <p:nvPr/>
        </p:nvSpPr>
        <p:spPr>
          <a:xfrm>
            <a:off x="1779588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endParaRPr lang="en-US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019800" y="1898650"/>
            <a:ext cx="1600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2.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3124200" y="2635250"/>
            <a:ext cx="2362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4, nhớ 1.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4132263" y="3409950"/>
            <a:ext cx="1600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2.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7848600" y="3778250"/>
            <a:ext cx="1600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7.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3124200" y="4572000"/>
            <a:ext cx="2362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0, nhớ 3.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0" name="TextBox 329"/>
          <p:cNvSpPr txBox="1"/>
          <p:nvPr/>
        </p:nvSpPr>
        <p:spPr>
          <a:xfrm>
            <a:off x="4483100" y="5327650"/>
            <a:ext cx="1600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0.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6248400" y="5708650"/>
            <a:ext cx="1600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viết 0.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3970338" y="2632075"/>
            <a:ext cx="2362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nhớ 1.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970338" y="4573588"/>
            <a:ext cx="2362200" cy="738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nhớ 3.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4" name="TextBox 333"/>
          <p:cNvSpPr txBox="1"/>
          <p:nvPr/>
        </p:nvSpPr>
        <p:spPr>
          <a:xfrm>
            <a:off x="6248400" y="5708650"/>
            <a:ext cx="2362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viết 0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5" name="Text Box 63"/>
          <p:cNvSpPr txBox="1"/>
          <p:nvPr/>
        </p:nvSpPr>
        <p:spPr>
          <a:xfrm>
            <a:off x="2667000" y="5705475"/>
            <a:ext cx="1371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Hạ 0;   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6" name="Text Box 63"/>
          <p:cNvSpPr txBox="1"/>
          <p:nvPr/>
        </p:nvSpPr>
        <p:spPr>
          <a:xfrm>
            <a:off x="3733800" y="5705475"/>
            <a:ext cx="3962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0 chia 35 được 0,    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2300288" y="3349625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endParaRPr lang="en-US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76" name="TextBox 15"/>
          <p:cNvSpPr txBox="1"/>
          <p:nvPr/>
        </p:nvSpPr>
        <p:spPr>
          <a:xfrm>
            <a:off x="146050" y="-34925"/>
            <a:ext cx="8774113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4 tháng  1   năm 2022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 có chữ số 0 (trang 85)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0156 0.00209 L 0.00156 0.07917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0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6"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7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5" dur="2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22222E-6 7.40741E-7 L -0.0007 0.15532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1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8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6" dur="2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"/>
                            </p:stCondLst>
                            <p:childTnLst>
                              <p:par>
                                <p:cTn id="2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0"/>
      <p:bldP spid="317" grpId="0"/>
      <p:bldP spid="319" grpId="0"/>
      <p:bldP spid="326" grpId="0"/>
      <p:bldP spid="342" grpId="0"/>
      <p:bldP spid="346" grpId="0"/>
      <p:bldP spid="351" grpId="0"/>
      <p:bldP spid="356" grpId="0"/>
      <p:bldP spid="357" grpId="0"/>
      <p:bldP spid="358" grpId="0"/>
      <p:bldP spid="359" grpId="0"/>
      <p:bldP spid="360" grpId="0"/>
      <p:bldP spid="361" grpId="0"/>
      <p:bldP spid="362" grpId="0"/>
      <p:bldP spid="363" grpId="0"/>
      <p:bldP spid="368" grpId="0"/>
      <p:bldP spid="411" grpId="0"/>
      <p:bldP spid="412" grpId="0"/>
      <p:bldP spid="413" grpId="0"/>
      <p:bldP spid="414" grpId="0"/>
      <p:bldP spid="415" grpId="0"/>
      <p:bldP spid="415" grpId="1"/>
      <p:bldP spid="416" grpId="0"/>
      <p:bldP spid="416" grpId="1"/>
      <p:bldP spid="417" grpId="0"/>
      <p:bldP spid="418" grpId="0"/>
      <p:bldP spid="419" grpId="0"/>
      <p:bldP spid="420" grpId="0"/>
      <p:bldP spid="324" grpId="0"/>
      <p:bldP spid="325" grpId="0"/>
      <p:bldP spid="327" grpId="0"/>
      <p:bldP spid="328" grpId="0"/>
      <p:bldP spid="329" grpId="0"/>
      <p:bldP spid="330" grpId="0"/>
      <p:bldP spid="331" grpId="0"/>
      <p:bldP spid="332" grpId="0"/>
      <p:bldP spid="333" grpId="0"/>
      <p:bldP spid="3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2" name="Group 4"/>
          <p:cNvGrpSpPr/>
          <p:nvPr/>
        </p:nvGrpSpPr>
        <p:grpSpPr>
          <a:xfrm>
            <a:off x="152400" y="5181600"/>
            <a:ext cx="1363663" cy="1511300"/>
            <a:chOff x="2794" y="2160"/>
            <a:chExt cx="1154" cy="1279"/>
          </a:xfrm>
        </p:grpSpPr>
        <p:sp>
          <p:nvSpPr>
            <p:cNvPr id="5333" name="AutoShape 5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4" name="Freeform 6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5" name="Freeform 7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6" name="Freeform 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7" name="Freeform 9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8" name="Freeform 10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9" name="Freeform 11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0" name="Freeform 12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1" name="Freeform 13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2" name="Freeform 14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3" name="Freeform 15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4" name="Freeform 1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5" name="Freeform 17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6" name="Freeform 18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7" name="Freeform 19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8" name="Freeform 20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49" name="Freeform 21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0" name="Freeform 22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1" name="Freeform 23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2" name="Freeform 2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3" name="Freeform 25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4" name="Freeform 26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5" name="Freeform 27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6" name="Freeform 28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7" name="Freeform 29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8" name="Freeform 30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59" name="Freeform 31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0" name="Freeform 3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1" name="Freeform 33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2" name="Freeform 34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3" name="Freeform 35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4" name="Freeform 36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5" name="Freeform 37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6" name="Freeform 38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7" name="Freeform 39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8" name="Freeform 40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69" name="Freeform 41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0" name="Freeform 42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1" name="Freeform 43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2" name="Freeform 44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3" name="Freeform 45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4" name="Freeform 46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5" name="Freeform 47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6" name="Freeform 48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7" name="Freeform 49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8" name="Freeform 50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79" name="Freeform 51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0" name="Freeform 52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1" name="Freeform 53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2" name="Freeform 54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3" name="Freeform 55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4" name="Freeform 56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5" name="Freeform 57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6" name="Freeform 58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7" name="Freeform 59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8" name="Freeform 60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89" name="Freeform 61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0" name="Freeform 62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1" name="Freeform 63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2" name="Freeform 64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3" name="Freeform 65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4" name="Freeform 66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5" name="Freeform 67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6" name="Freeform 68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7" name="Freeform 69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8" name="Freeform 70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99" name="Freeform 71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0" name="Freeform 72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1" name="Freeform 7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2" name="Freeform 74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3" name="Freeform 75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4" name="Freeform 76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5" name="Freeform 77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6" name="Freeform 78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7" name="Freeform 79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8" name="Freeform 80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09" name="Freeform 81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0" name="Freeform 82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1" name="Freeform 83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2" name="Freeform 84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3" name="Freeform 85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4" name="Freeform 86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5" name="Freeform 87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6" name="Freeform 88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7" name="Freeform 89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8" name="Freeform 90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19" name="Freeform 91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0" name="Freeform 92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1" name="Freeform 93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2" name="Freeform 94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3" name="Freeform 95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4" name="Freeform 96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5" name="Freeform 97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6" name="Freeform 98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7" name="Freeform 99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8" name="Freeform 100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29" name="Freeform 101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0" name="Freeform 102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1" name="Freeform 103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2" name="Freeform 104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3" name="Freeform 105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4" name="Freeform 106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5" name="Freeform 107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6" name="Freeform 108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7" name="Freeform 109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8" name="Freeform 110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39" name="Freeform 111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0" name="Freeform 112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1" name="Freeform 113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2" name="Freeform 114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3" name="Freeform 115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4" name="Freeform 116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5" name="Freeform 117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6" name="Freeform 118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7" name="Freeform 119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8" name="Freeform 120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49" name="Freeform 121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0" name="Freeform 122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1" name="Freeform 123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2" name="Freeform 124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3" name="Freeform 125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4" name="Freeform 126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5" name="Freeform 127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6" name="Freeform 128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7" name="Freeform 129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8" name="Freeform 130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59" name="Freeform 131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0" name="Freeform 132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1" name="Freeform 133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2" name="Freeform 134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3" name="Freeform 135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4" name="Freeform 136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5" name="Freeform 137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6" name="Freeform 138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7" name="Freeform 139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8" name="Freeform 140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69" name="Freeform 141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70" name="Freeform 142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71" name="Freeform 143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472" name="Freeform 144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23" name="Group 145"/>
          <p:cNvGrpSpPr/>
          <p:nvPr/>
        </p:nvGrpSpPr>
        <p:grpSpPr>
          <a:xfrm flipH="1">
            <a:off x="7635875" y="5257800"/>
            <a:ext cx="1355725" cy="1447800"/>
            <a:chOff x="2794" y="2160"/>
            <a:chExt cx="1154" cy="1279"/>
          </a:xfrm>
        </p:grpSpPr>
        <p:sp>
          <p:nvSpPr>
            <p:cNvPr id="5193" name="AutoShape 146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94" name="Freeform 147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95" name="Freeform 14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96" name="Freeform 149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97" name="Freeform 150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98" name="Freeform 151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99" name="Freeform 152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0" name="Freeform 153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1" name="Freeform 154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2" name="Freeform 155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3" name="Freeform 15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4" name="Freeform 157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5" name="Freeform 158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6" name="Freeform 159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7" name="Freeform 160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8" name="Freeform 161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9" name="Freeform 162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0" name="Freeform 163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1" name="Freeform 16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2" name="Freeform 165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3" name="Freeform 166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4" name="Freeform 167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5" name="Freeform 168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6" name="Freeform 169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7" name="Freeform 170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8" name="Freeform 171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9" name="Freeform 17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0" name="Freeform 173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1" name="Freeform 174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2" name="Freeform 175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3" name="Freeform 176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4" name="Freeform 177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5" name="Freeform 178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6" name="Freeform 179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7" name="Freeform 180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8" name="Freeform 181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9" name="Freeform 182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0" name="Freeform 183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1" name="Freeform 184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2" name="Freeform 185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3" name="Freeform 186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4" name="Freeform 187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5" name="Freeform 188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6" name="Freeform 189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7" name="Freeform 190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8" name="Freeform 191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9" name="Freeform 192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0" name="Freeform 193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1" name="Freeform 194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2" name="Freeform 195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3" name="Freeform 196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4" name="Freeform 197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5" name="Freeform 198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6" name="Freeform 199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7" name="Freeform 200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8" name="Freeform 201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9" name="Freeform 202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0" name="Freeform 203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1" name="Freeform 204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2" name="Freeform 205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3" name="Freeform 206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4" name="Freeform 207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5" name="Freeform 208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6" name="Freeform 209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7" name="Freeform 210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8" name="Freeform 211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59" name="Freeform 212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0" name="Freeform 21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1" name="Freeform 214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2" name="Freeform 215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3" name="Freeform 216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4" name="Freeform 217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5" name="Freeform 218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6" name="Freeform 219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7" name="Freeform 220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8" name="Freeform 221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69" name="Freeform 222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0" name="Freeform 223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1" name="Freeform 224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2" name="Freeform 225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3" name="Freeform 226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4" name="Freeform 227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5" name="Freeform 228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6" name="Freeform 229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7" name="Freeform 230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8" name="Freeform 231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79" name="Freeform 232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0" name="Freeform 233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1" name="Freeform 234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2" name="Freeform 235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3" name="Freeform 236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4" name="Freeform 237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5" name="Freeform 238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6" name="Freeform 239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7" name="Freeform 240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8" name="Freeform 241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89" name="Freeform 242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0" name="Freeform 243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1" name="Freeform 244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2" name="Freeform 245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3" name="Freeform 246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4" name="Freeform 247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5" name="Freeform 248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6" name="Freeform 249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7" name="Freeform 250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8" name="Freeform 251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99" name="Freeform 252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0" name="Freeform 253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1" name="Freeform 254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2" name="Freeform 255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3" name="Freeform 256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4" name="Freeform 257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5" name="Freeform 258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6" name="Freeform 259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7" name="Freeform 260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8" name="Freeform 261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09" name="Freeform 262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0" name="Freeform 263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1" name="Freeform 264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2" name="Freeform 265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3" name="Freeform 266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4" name="Freeform 267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5" name="Freeform 268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6" name="Freeform 269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7" name="Freeform 270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8" name="Freeform 271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19" name="Freeform 272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0" name="Freeform 273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1" name="Freeform 274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2" name="Freeform 275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3" name="Freeform 276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4" name="Freeform 277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5" name="Freeform 278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6" name="Freeform 279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7" name="Freeform 280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8" name="Freeform 281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29" name="Freeform 282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0" name="Freeform 283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1" name="Freeform 284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332" name="Freeform 285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316" name="TextBox 315"/>
          <p:cNvSpPr txBox="1"/>
          <p:nvPr/>
        </p:nvSpPr>
        <p:spPr>
          <a:xfrm>
            <a:off x="381000" y="1062038"/>
            <a:ext cx="1524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2057400" y="1066800"/>
            <a:ext cx="2057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2448 : 24 = ?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9" name="Text Box 56"/>
          <p:cNvSpPr txBox="1"/>
          <p:nvPr/>
        </p:nvSpPr>
        <p:spPr>
          <a:xfrm>
            <a:off x="2819400" y="1519238"/>
            <a:ext cx="5410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i="1" dirty="0">
                <a:latin typeface="Times New Roman" panose="02020603050405020304" pitchFamily="18" charset="0"/>
              </a:rPr>
              <a:t>Chia theo thứ tự từ trái sang </a:t>
            </a:r>
            <a:r>
              <a:rPr lang="en-US" altLang="en-US" sz="2400" b="1" i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phải :</a:t>
            </a:r>
            <a:endParaRPr lang="en-US" altLang="en-US" sz="2400" b="1" i="1"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6" name="Text Box 63"/>
          <p:cNvSpPr txBox="1"/>
          <p:nvPr/>
        </p:nvSpPr>
        <p:spPr>
          <a:xfrm>
            <a:off x="2590800" y="1905000"/>
            <a:ext cx="5029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000" b="1" dirty="0">
                <a:solidFill>
                  <a:schemeClr val="folHlink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</a:rPr>
              <a:t>* 24 chia cho 24 được 1, viết 1.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42" name="Text Box 63"/>
          <p:cNvSpPr txBox="1"/>
          <p:nvPr/>
        </p:nvSpPr>
        <p:spPr>
          <a:xfrm>
            <a:off x="2667000" y="2286000"/>
            <a:ext cx="6553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 nhân 4 bằng 4; 4 trừ 4 bằng 0, viết 0.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6" name="Text Box 63"/>
          <p:cNvSpPr txBox="1"/>
          <p:nvPr/>
        </p:nvSpPr>
        <p:spPr>
          <a:xfrm>
            <a:off x="2590800" y="2743200"/>
            <a:ext cx="6553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 nhân 2 bằng 2; 2 trừ 2 bằng 0, viết 0.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1" name="Text Box 63"/>
          <p:cNvSpPr txBox="1"/>
          <p:nvPr/>
        </p:nvSpPr>
        <p:spPr>
          <a:xfrm>
            <a:off x="2590800" y="3157538"/>
            <a:ext cx="1371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Hạ 4,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6" name="Text Box 63"/>
          <p:cNvSpPr txBox="1"/>
          <p:nvPr/>
        </p:nvSpPr>
        <p:spPr>
          <a:xfrm>
            <a:off x="4424363" y="3138488"/>
            <a:ext cx="41275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 chia 24 được 0, viết 0.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7" name="Text Box 63"/>
          <p:cNvSpPr txBox="1"/>
          <p:nvPr/>
        </p:nvSpPr>
        <p:spPr>
          <a:xfrm>
            <a:off x="3657600" y="3140075"/>
            <a:ext cx="1752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được 4;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" name="Text Box 63"/>
          <p:cNvSpPr txBox="1"/>
          <p:nvPr/>
        </p:nvSpPr>
        <p:spPr>
          <a:xfrm>
            <a:off x="2514600" y="4419600"/>
            <a:ext cx="6553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 nhân 2 bằng 4; 4 trừ 4 bằng 0, viết 0.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9" name="Text Box 63"/>
          <p:cNvSpPr txBox="1"/>
          <p:nvPr/>
        </p:nvSpPr>
        <p:spPr>
          <a:xfrm>
            <a:off x="2514600" y="4016375"/>
            <a:ext cx="6553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 nhân 4 bằng 8; 8 trừ 8 bằng 0, viết 0.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0" name="Text Box 63"/>
          <p:cNvSpPr txBox="1"/>
          <p:nvPr/>
        </p:nvSpPr>
        <p:spPr>
          <a:xfrm>
            <a:off x="2590800" y="3581400"/>
            <a:ext cx="1371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Hạ 8, 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1" name="Text Box 63"/>
          <p:cNvSpPr txBox="1"/>
          <p:nvPr/>
        </p:nvSpPr>
        <p:spPr>
          <a:xfrm>
            <a:off x="3675063" y="3581400"/>
            <a:ext cx="1506537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được 48;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457200" y="3357563"/>
            <a:ext cx="2362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2448 : 24 =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381000" y="3886200"/>
            <a:ext cx="25908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Thử lại:  </a:t>
            </a:r>
            <a:endParaRPr lang="en-US" alt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102 x 24 = 2448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" name="TextBox 367"/>
          <p:cNvSpPr txBox="1"/>
          <p:nvPr/>
        </p:nvSpPr>
        <p:spPr>
          <a:xfrm>
            <a:off x="1981200" y="3352800"/>
            <a:ext cx="838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70" name="Straight Connector 369"/>
          <p:cNvCxnSpPr/>
          <p:nvPr/>
        </p:nvCxnSpPr>
        <p:spPr>
          <a:xfrm>
            <a:off x="2819400" y="1524000"/>
            <a:ext cx="0" cy="487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85" name="Table 384"/>
          <p:cNvGraphicFramePr>
            <a:graphicFrameLocks noGrp="1"/>
          </p:cNvGraphicFramePr>
          <p:nvPr/>
        </p:nvGraphicFramePr>
        <p:xfrm>
          <a:off x="228600" y="1676400"/>
          <a:ext cx="1066800" cy="14478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266700"/>
                <a:gridCol w="266700"/>
              </a:tblGrid>
              <a:tr h="552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386" name="Line 11"/>
          <p:cNvSpPr/>
          <p:nvPr/>
        </p:nvSpPr>
        <p:spPr>
          <a:xfrm>
            <a:off x="1371600" y="22098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cxnSp>
        <p:nvCxnSpPr>
          <p:cNvPr id="388" name="Straight Connector 387"/>
          <p:cNvCxnSpPr/>
          <p:nvPr/>
        </p:nvCxnSpPr>
        <p:spPr>
          <a:xfrm>
            <a:off x="1371600" y="1676400"/>
            <a:ext cx="0" cy="1371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" name="Table 388"/>
          <p:cNvGraphicFramePr>
            <a:graphicFrameLocks noGrp="1"/>
          </p:cNvGraphicFramePr>
          <p:nvPr/>
        </p:nvGraphicFramePr>
        <p:xfrm>
          <a:off x="1447800" y="1676400"/>
          <a:ext cx="533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6" name="Straight Arrow Connector 395"/>
          <p:cNvCxnSpPr/>
          <p:nvPr/>
        </p:nvCxnSpPr>
        <p:spPr>
          <a:xfrm flipH="1">
            <a:off x="762000" y="144780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1" name="Straight Arrow Connector 400"/>
          <p:cNvCxnSpPr/>
          <p:nvPr/>
        </p:nvCxnSpPr>
        <p:spPr>
          <a:xfrm flipH="1">
            <a:off x="1219200" y="147955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H="1">
            <a:off x="990600" y="1465263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0" name="TextBox 409"/>
          <p:cNvSpPr txBox="1"/>
          <p:nvPr/>
        </p:nvSpPr>
        <p:spPr>
          <a:xfrm>
            <a:off x="762000" y="22098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4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1" name="TextBox 410"/>
          <p:cNvSpPr txBox="1"/>
          <p:nvPr/>
        </p:nvSpPr>
        <p:spPr>
          <a:xfrm flipH="1">
            <a:off x="1417638" y="2289175"/>
            <a:ext cx="457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1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2" name="TextBox 411"/>
          <p:cNvSpPr txBox="1"/>
          <p:nvPr/>
        </p:nvSpPr>
        <p:spPr>
          <a:xfrm>
            <a:off x="519113" y="2236788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258763" y="2239963"/>
            <a:ext cx="381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4" name="TextBox 413"/>
          <p:cNvSpPr txBox="1"/>
          <p:nvPr/>
        </p:nvSpPr>
        <p:spPr>
          <a:xfrm>
            <a:off x="762000" y="2738438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8" name="TextBox 417"/>
          <p:cNvSpPr txBox="1"/>
          <p:nvPr/>
        </p:nvSpPr>
        <p:spPr>
          <a:xfrm>
            <a:off x="1587500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1782763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2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20" name="TextBox 419"/>
          <p:cNvSpPr txBox="1"/>
          <p:nvPr/>
        </p:nvSpPr>
        <p:spPr>
          <a:xfrm>
            <a:off x="1585913" y="22860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endParaRPr lang="en-US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990600" y="2738438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0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grpSp>
        <p:nvGrpSpPr>
          <p:cNvPr id="4" name="Group 339"/>
          <p:cNvGrpSpPr/>
          <p:nvPr/>
        </p:nvGrpSpPr>
        <p:grpSpPr>
          <a:xfrm>
            <a:off x="2593975" y="3138488"/>
            <a:ext cx="5961063" cy="479425"/>
            <a:chOff x="2357437" y="5257800"/>
            <a:chExt cx="5961063" cy="479425"/>
          </a:xfrm>
        </p:grpSpPr>
        <p:sp>
          <p:nvSpPr>
            <p:cNvPr id="5190" name="Text Box 63"/>
            <p:cNvSpPr txBox="1"/>
            <p:nvPr/>
          </p:nvSpPr>
          <p:spPr>
            <a:xfrm>
              <a:off x="2357437" y="5276850"/>
              <a:ext cx="1371600" cy="4603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* Hạ 4,  </a:t>
              </a:r>
              <a:endPara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91" name="Text Box 63"/>
            <p:cNvSpPr txBox="1"/>
            <p:nvPr/>
          </p:nvSpPr>
          <p:spPr>
            <a:xfrm>
              <a:off x="4191000" y="5257800"/>
              <a:ext cx="4127500" cy="46196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4 chia 24 được 0, viết 0.  </a:t>
              </a:r>
              <a:endPara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92" name="Text Box 63"/>
            <p:cNvSpPr txBox="1"/>
            <p:nvPr/>
          </p:nvSpPr>
          <p:spPr>
            <a:xfrm>
              <a:off x="3424237" y="5259387"/>
              <a:ext cx="1752600" cy="4603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được 4;  </a:t>
              </a:r>
              <a:endPara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35" name="TextBox 334"/>
          <p:cNvSpPr txBox="1"/>
          <p:nvPr/>
        </p:nvSpPr>
        <p:spPr>
          <a:xfrm>
            <a:off x="990600" y="22098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</a:rPr>
              <a:t>8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337" name="Text Box 63"/>
          <p:cNvSpPr txBox="1"/>
          <p:nvPr/>
        </p:nvSpPr>
        <p:spPr>
          <a:xfrm>
            <a:off x="5029200" y="3568700"/>
            <a:ext cx="3505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 chia 24 được 2, viết 2.   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2133600" y="3367088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endParaRPr lang="en-US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762000" y="2209800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0"/>
      <p:bldP spid="317" grpId="0"/>
      <p:bldP spid="319" grpId="0"/>
      <p:bldP spid="326" grpId="0"/>
      <p:bldP spid="342" grpId="0"/>
      <p:bldP spid="346" grpId="0"/>
      <p:bldP spid="351" grpId="0"/>
      <p:bldP spid="356" grpId="0"/>
      <p:bldP spid="357" grpId="0"/>
      <p:bldP spid="358" grpId="0"/>
      <p:bldP spid="359" grpId="0"/>
      <p:bldP spid="360" grpId="0"/>
      <p:bldP spid="361" grpId="0"/>
      <p:bldP spid="362" grpId="0"/>
      <p:bldP spid="363" grpId="0"/>
      <p:bldP spid="368" grpId="0"/>
      <p:bldP spid="410" grpId="0"/>
      <p:bldP spid="411" grpId="0"/>
      <p:bldP spid="412" grpId="0"/>
      <p:bldP spid="413" grpId="0"/>
      <p:bldP spid="414" grpId="0"/>
      <p:bldP spid="418" grpId="0"/>
      <p:bldP spid="419" grpId="0"/>
      <p:bldP spid="420" grpId="0"/>
      <p:bldP spid="332" grpId="0"/>
      <p:bldP spid="335" grpId="0"/>
      <p:bldP spid="337" grpId="0"/>
      <p:bldP spid="338" grpId="0"/>
      <p:bldP spid="3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Group 4"/>
          <p:cNvGrpSpPr/>
          <p:nvPr/>
        </p:nvGrpSpPr>
        <p:grpSpPr>
          <a:xfrm>
            <a:off x="152400" y="5181600"/>
            <a:ext cx="1363663" cy="1511300"/>
            <a:chOff x="2794" y="2160"/>
            <a:chExt cx="1154" cy="1279"/>
          </a:xfrm>
        </p:grpSpPr>
        <p:sp>
          <p:nvSpPr>
            <p:cNvPr id="6324" name="AutoShape 5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5" name="Freeform 6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6" name="Freeform 7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7" name="Freeform 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8" name="Freeform 9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9" name="Freeform 10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0" name="Freeform 11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1" name="Freeform 12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2" name="Freeform 13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3" name="Freeform 14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4" name="Freeform 15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5" name="Freeform 1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6" name="Freeform 17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7" name="Freeform 18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8" name="Freeform 19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39" name="Freeform 20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0" name="Freeform 21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1" name="Freeform 22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2" name="Freeform 23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3" name="Freeform 2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4" name="Freeform 25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5" name="Freeform 26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6" name="Freeform 27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7" name="Freeform 28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8" name="Freeform 29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49" name="Freeform 30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0" name="Freeform 31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1" name="Freeform 3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2" name="Freeform 33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3" name="Freeform 34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4" name="Freeform 35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5" name="Freeform 36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6" name="Freeform 37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7" name="Freeform 38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8" name="Freeform 39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59" name="Freeform 40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0" name="Freeform 41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1" name="Freeform 42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2" name="Freeform 43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3" name="Freeform 44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4" name="Freeform 45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5" name="Freeform 46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6" name="Freeform 47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7" name="Freeform 48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8" name="Freeform 49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69" name="Freeform 50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0" name="Freeform 51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1" name="Freeform 52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2" name="Freeform 53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3" name="Freeform 54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4" name="Freeform 55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5" name="Freeform 56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6" name="Freeform 57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7" name="Freeform 58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8" name="Freeform 59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79" name="Freeform 60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0" name="Freeform 61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1" name="Freeform 62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2" name="Freeform 63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3" name="Freeform 64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4" name="Freeform 65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5" name="Freeform 66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6" name="Freeform 67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7" name="Freeform 68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8" name="Freeform 69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89" name="Freeform 70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0" name="Freeform 71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1" name="Freeform 72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2" name="Freeform 7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3" name="Freeform 74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4" name="Freeform 75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5" name="Freeform 76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6" name="Freeform 77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7" name="Freeform 78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8" name="Freeform 79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99" name="Freeform 80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0" name="Freeform 81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1" name="Freeform 82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2" name="Freeform 83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3" name="Freeform 84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4" name="Freeform 85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5" name="Freeform 86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6" name="Freeform 87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7" name="Freeform 88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8" name="Freeform 89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09" name="Freeform 90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0" name="Freeform 91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1" name="Freeform 92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2" name="Freeform 93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3" name="Freeform 94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4" name="Freeform 95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5" name="Freeform 96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6" name="Freeform 97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7" name="Freeform 98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8" name="Freeform 99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19" name="Freeform 100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0" name="Freeform 101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1" name="Freeform 102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2" name="Freeform 103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3" name="Freeform 104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4" name="Freeform 105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5" name="Freeform 106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6" name="Freeform 107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7" name="Freeform 108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8" name="Freeform 109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29" name="Freeform 110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0" name="Freeform 111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1" name="Freeform 112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2" name="Freeform 113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3" name="Freeform 114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4" name="Freeform 115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5" name="Freeform 116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6" name="Freeform 117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7" name="Freeform 118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8" name="Freeform 119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39" name="Freeform 120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0" name="Freeform 121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1" name="Freeform 122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2" name="Freeform 123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3" name="Freeform 124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4" name="Freeform 125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5" name="Freeform 126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6" name="Freeform 127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7" name="Freeform 128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8" name="Freeform 129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49" name="Freeform 130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0" name="Freeform 131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1" name="Freeform 132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2" name="Freeform 133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3" name="Freeform 134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4" name="Freeform 135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5" name="Freeform 136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6" name="Freeform 137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7" name="Freeform 138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8" name="Freeform 139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59" name="Freeform 140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60" name="Freeform 141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61" name="Freeform 142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62" name="Freeform 143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463" name="Freeform 144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6147" name="Group 145"/>
          <p:cNvGrpSpPr/>
          <p:nvPr/>
        </p:nvGrpSpPr>
        <p:grpSpPr>
          <a:xfrm flipH="1">
            <a:off x="7635875" y="5257800"/>
            <a:ext cx="1355725" cy="1447800"/>
            <a:chOff x="2794" y="2160"/>
            <a:chExt cx="1154" cy="1279"/>
          </a:xfrm>
        </p:grpSpPr>
        <p:sp>
          <p:nvSpPr>
            <p:cNvPr id="6184" name="AutoShape 146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85" name="Freeform 147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86" name="Freeform 14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87" name="Freeform 149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88" name="Freeform 150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89" name="Freeform 151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0" name="Freeform 152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1" name="Freeform 153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2" name="Freeform 154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3" name="Freeform 155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4" name="Freeform 15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5" name="Freeform 157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6" name="Freeform 158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7" name="Freeform 159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8" name="Freeform 160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199" name="Freeform 161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0" name="Freeform 162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1" name="Freeform 163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2" name="Freeform 16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3" name="Freeform 165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4" name="Freeform 166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5" name="Freeform 167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6" name="Freeform 168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7" name="Freeform 169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8" name="Freeform 170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09" name="Freeform 171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0" name="Freeform 17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1" name="Freeform 173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2" name="Freeform 174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3" name="Freeform 175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4" name="Freeform 176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5" name="Freeform 177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6" name="Freeform 178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7" name="Freeform 179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8" name="Freeform 180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19" name="Freeform 181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0" name="Freeform 182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1" name="Freeform 183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2" name="Freeform 184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3" name="Freeform 185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4" name="Freeform 186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5" name="Freeform 187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6" name="Freeform 188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7" name="Freeform 189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8" name="Freeform 190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29" name="Freeform 191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0" name="Freeform 192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1" name="Freeform 193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2" name="Freeform 194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3" name="Freeform 195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4" name="Freeform 196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5" name="Freeform 197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6" name="Freeform 198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7" name="Freeform 199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8" name="Freeform 200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39" name="Freeform 201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0" name="Freeform 202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1" name="Freeform 203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2" name="Freeform 204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3" name="Freeform 205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4" name="Freeform 206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5" name="Freeform 207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6" name="Freeform 208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7" name="Freeform 209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8" name="Freeform 210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49" name="Freeform 211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0" name="Freeform 212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1" name="Freeform 21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2" name="Freeform 214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3" name="Freeform 215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4" name="Freeform 216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5" name="Freeform 217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6" name="Freeform 218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7" name="Freeform 219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8" name="Freeform 220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59" name="Freeform 221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0" name="Freeform 222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1" name="Freeform 223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2" name="Freeform 224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3" name="Freeform 225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4" name="Freeform 226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5" name="Freeform 227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6" name="Freeform 228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7" name="Freeform 229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8" name="Freeform 230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69" name="Freeform 231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0" name="Freeform 232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1" name="Freeform 233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2" name="Freeform 234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3" name="Freeform 235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4" name="Freeform 236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5" name="Freeform 237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6" name="Freeform 238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7" name="Freeform 239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8" name="Freeform 240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79" name="Freeform 241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0" name="Freeform 242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1" name="Freeform 243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2" name="Freeform 244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3" name="Freeform 245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4" name="Freeform 246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5" name="Freeform 247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6" name="Freeform 248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7" name="Freeform 249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8" name="Freeform 250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89" name="Freeform 251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0" name="Freeform 252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1" name="Freeform 253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2" name="Freeform 254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3" name="Freeform 255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4" name="Freeform 256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5" name="Freeform 257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6" name="Freeform 258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7" name="Freeform 259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8" name="Freeform 260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299" name="Freeform 261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0" name="Freeform 262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1" name="Freeform 263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2" name="Freeform 264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3" name="Freeform 265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4" name="Freeform 266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5" name="Freeform 267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6" name="Freeform 268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7" name="Freeform 269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8" name="Freeform 270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09" name="Freeform 271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0" name="Freeform 272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1" name="Freeform 273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2" name="Freeform 274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3" name="Freeform 275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4" name="Freeform 276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5" name="Freeform 277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6" name="Freeform 278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7" name="Freeform 279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8" name="Freeform 280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19" name="Freeform 281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0" name="Freeform 282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1" name="Freeform 283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2" name="Freeform 284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6323" name="Freeform 285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6148" name="Text Box 370"/>
          <p:cNvSpPr txBox="1"/>
          <p:nvPr/>
        </p:nvSpPr>
        <p:spPr>
          <a:xfrm>
            <a:off x="2438400" y="0"/>
            <a:ext cx="4494213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Thứ hai ngày 2 tháng 11 năm 2015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49" name="TextBox 291"/>
          <p:cNvSpPr txBox="1"/>
          <p:nvPr/>
        </p:nvSpPr>
        <p:spPr>
          <a:xfrm>
            <a:off x="457200" y="457200"/>
            <a:ext cx="1600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15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8470900" imgH="6184900" progId="Photoshop.Image.8">
                  <p:embed/>
                </p:oleObj>
              </mc:Choice>
              <mc:Fallback>
                <p:oleObj name="" r:id="rId1" imgW="8470900" imgH="6184900" progId="Photoshop.Image.8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3"/>
          <p:cNvSpPr txBox="1"/>
          <p:nvPr/>
        </p:nvSpPr>
        <p:spPr>
          <a:xfrm>
            <a:off x="441325" y="1168400"/>
            <a:ext cx="390683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a) Phép chia 9450 : 35 = ?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52" name="Text Box 4"/>
          <p:cNvSpPr txBox="1"/>
          <p:nvPr/>
        </p:nvSpPr>
        <p:spPr>
          <a:xfrm>
            <a:off x="746125" y="162560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9450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53" name="Text Box 7"/>
          <p:cNvSpPr txBox="1"/>
          <p:nvPr/>
        </p:nvSpPr>
        <p:spPr>
          <a:xfrm>
            <a:off x="1676400" y="1635125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35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54" name="Text Box 8"/>
          <p:cNvSpPr txBox="1"/>
          <p:nvPr/>
        </p:nvSpPr>
        <p:spPr>
          <a:xfrm>
            <a:off x="1676400" y="2092325"/>
            <a:ext cx="3540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2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6155" name="Text Box 9"/>
          <p:cNvSpPr txBox="1"/>
          <p:nvPr/>
        </p:nvSpPr>
        <p:spPr>
          <a:xfrm>
            <a:off x="746125" y="1930400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24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56" name="Text Box 10"/>
          <p:cNvSpPr txBox="1"/>
          <p:nvPr/>
        </p:nvSpPr>
        <p:spPr>
          <a:xfrm>
            <a:off x="1093788" y="1966913"/>
            <a:ext cx="3619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5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57" name="Text Box 11"/>
          <p:cNvSpPr txBox="1"/>
          <p:nvPr/>
        </p:nvSpPr>
        <p:spPr>
          <a:xfrm>
            <a:off x="1828800" y="2092325"/>
            <a:ext cx="336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7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58" name="Text Box 12"/>
          <p:cNvSpPr txBox="1"/>
          <p:nvPr/>
        </p:nvSpPr>
        <p:spPr>
          <a:xfrm>
            <a:off x="914400" y="2270125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00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59" name="Text Box 13"/>
          <p:cNvSpPr txBox="1"/>
          <p:nvPr/>
        </p:nvSpPr>
        <p:spPr>
          <a:xfrm>
            <a:off x="1295400" y="2270125"/>
            <a:ext cx="361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0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0" name="Text Box 15"/>
          <p:cNvSpPr txBox="1"/>
          <p:nvPr/>
        </p:nvSpPr>
        <p:spPr>
          <a:xfrm>
            <a:off x="1981200" y="2092325"/>
            <a:ext cx="336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0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61" name="Text Box 18"/>
          <p:cNvSpPr txBox="1"/>
          <p:nvPr/>
        </p:nvSpPr>
        <p:spPr>
          <a:xfrm>
            <a:off x="4632325" y="1143000"/>
            <a:ext cx="3392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b) Phép chia 2448 : 24 = ?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62" name="Text Box 19"/>
          <p:cNvSpPr txBox="1"/>
          <p:nvPr/>
        </p:nvSpPr>
        <p:spPr>
          <a:xfrm>
            <a:off x="5334000" y="1584325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2448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3" name="Line 21"/>
          <p:cNvSpPr/>
          <p:nvPr/>
        </p:nvSpPr>
        <p:spPr>
          <a:xfrm>
            <a:off x="6324600" y="2092325"/>
            <a:ext cx="990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4" name="Text Box 22"/>
          <p:cNvSpPr txBox="1"/>
          <p:nvPr/>
        </p:nvSpPr>
        <p:spPr>
          <a:xfrm>
            <a:off x="6477000" y="1558925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24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5" name="Text Box 23"/>
          <p:cNvSpPr txBox="1"/>
          <p:nvPr/>
        </p:nvSpPr>
        <p:spPr>
          <a:xfrm>
            <a:off x="5334000" y="1939925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00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6" name="Text Box 25"/>
          <p:cNvSpPr txBox="1"/>
          <p:nvPr/>
        </p:nvSpPr>
        <p:spPr>
          <a:xfrm>
            <a:off x="6384925" y="2006600"/>
            <a:ext cx="361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1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7" name="Text Box 26"/>
          <p:cNvSpPr txBox="1"/>
          <p:nvPr/>
        </p:nvSpPr>
        <p:spPr>
          <a:xfrm>
            <a:off x="6553200" y="2016125"/>
            <a:ext cx="361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0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8" name="Text Box 28"/>
          <p:cNvSpPr txBox="1"/>
          <p:nvPr/>
        </p:nvSpPr>
        <p:spPr>
          <a:xfrm>
            <a:off x="6764338" y="2016125"/>
            <a:ext cx="361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2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69" name="Text Box 29"/>
          <p:cNvSpPr txBox="1"/>
          <p:nvPr/>
        </p:nvSpPr>
        <p:spPr>
          <a:xfrm>
            <a:off x="5715000" y="2244725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00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170" name="Text Box 29"/>
          <p:cNvSpPr txBox="1"/>
          <p:nvPr/>
        </p:nvSpPr>
        <p:spPr>
          <a:xfrm>
            <a:off x="5684838" y="1906588"/>
            <a:ext cx="544512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48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23" name="Text Box 13"/>
          <p:cNvSpPr txBox="1"/>
          <p:nvPr/>
        </p:nvSpPr>
        <p:spPr>
          <a:xfrm>
            <a:off x="1987550" y="2087563"/>
            <a:ext cx="3619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" name="Text Box 13"/>
          <p:cNvSpPr txBox="1"/>
          <p:nvPr/>
        </p:nvSpPr>
        <p:spPr>
          <a:xfrm flipH="1">
            <a:off x="6570663" y="2044700"/>
            <a:ext cx="306387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Line 5"/>
          <p:cNvSpPr/>
          <p:nvPr/>
        </p:nvSpPr>
        <p:spPr>
          <a:xfrm>
            <a:off x="1676400" y="1676400"/>
            <a:ext cx="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4" name="Line 6"/>
          <p:cNvSpPr/>
          <p:nvPr/>
        </p:nvSpPr>
        <p:spPr>
          <a:xfrm>
            <a:off x="1676400" y="20574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5" name="Line 20"/>
          <p:cNvSpPr/>
          <p:nvPr/>
        </p:nvSpPr>
        <p:spPr>
          <a:xfrm>
            <a:off x="6324600" y="1600200"/>
            <a:ext cx="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6" name="Text Box 27"/>
          <p:cNvSpPr txBox="1"/>
          <p:nvPr/>
        </p:nvSpPr>
        <p:spPr>
          <a:xfrm>
            <a:off x="5867400" y="3276600"/>
            <a:ext cx="1841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39" name="Rectangle 28"/>
          <p:cNvSpPr>
            <a:spLocks noChangeArrowheads="1"/>
          </p:cNvSpPr>
          <p:nvPr/>
        </p:nvSpPr>
        <p:spPr bwMode="auto">
          <a:xfrm>
            <a:off x="381000" y="3810000"/>
            <a:ext cx="8458200" cy="1447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Lưu ý: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Ở mỗi lần chia, kể từ lần chia thứ hai, khi hạ chữ số tiếp theo 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 số bị chia xuống mà số bị chia của lần chia đó nhỏ hơn số chia 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thì </a:t>
            </a:r>
            <a:r>
              <a:rPr kumimoji="0" lang="en-US" altLang="en-US" sz="26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cần phải viết 0 vào thương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rồi mới tiếp tục lần chia sau.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326" name="Straight Connector 325"/>
          <p:cNvCxnSpPr/>
          <p:nvPr/>
        </p:nvCxnSpPr>
        <p:spPr>
          <a:xfrm>
            <a:off x="3581400" y="4876800"/>
            <a:ext cx="4953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3657600" y="4495800"/>
            <a:ext cx="228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>
            <a:off x="5943600" y="4495800"/>
            <a:ext cx="2819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914400" y="5257800"/>
            <a:ext cx="3429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5" name="AutoShape 14"/>
          <p:cNvSpPr>
            <a:spLocks noChangeArrowheads="1"/>
          </p:cNvSpPr>
          <p:nvPr/>
        </p:nvSpPr>
        <p:spPr bwMode="auto">
          <a:xfrm>
            <a:off x="2438400" y="2971800"/>
            <a:ext cx="4038600" cy="1385887"/>
          </a:xfrm>
          <a:prstGeom prst="irregularSeal1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1" u="none" strike="noStrike" kern="10" cap="none" spc="0" normalizeH="0" baseline="0" noProof="0">
                <a:ln w="9525">
                  <a:solidFill>
                    <a:srgbClr val="FF0000"/>
                  </a:solidFill>
                  <a:rou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SUY NGHĨ?</a:t>
            </a:r>
            <a:endParaRPr kumimoji="0" lang="en-US" sz="3200" b="1" i="1" u="none" strike="noStrike" kern="10" cap="none" spc="0" normalizeH="0" baseline="0" noProof="0" dirty="0">
              <a:ln w="9525">
                <a:solidFill>
                  <a:srgbClr val="FF0000"/>
                </a:solidFill>
                <a:round/>
              </a:ln>
              <a:solidFill>
                <a:schemeClr val="tx1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" name="Group 305"/>
          <p:cNvGrpSpPr/>
          <p:nvPr/>
        </p:nvGrpSpPr>
        <p:grpSpPr bwMode="auto">
          <a:xfrm>
            <a:off x="1371600" y="4495800"/>
            <a:ext cx="6324600" cy="1676400"/>
            <a:chOff x="1447800" y="4343400"/>
            <a:chExt cx="6324600" cy="1676400"/>
          </a:xfrm>
          <a:blipFill>
            <a:blip r:embed="rId3"/>
            <a:tile tx="0" ty="0" sx="100000" sy="100000" flip="none" algn="tl"/>
          </a:blipFill>
        </p:grpSpPr>
        <p:sp>
          <p:nvSpPr>
            <p:cNvPr id="330" name="Horizontal Scroll 329"/>
            <p:cNvSpPr/>
            <p:nvPr/>
          </p:nvSpPr>
          <p:spPr>
            <a:xfrm>
              <a:off x="1447800" y="4343400"/>
              <a:ext cx="6324600" cy="1676400"/>
            </a:xfrm>
            <a:prstGeom prst="horizontalScroll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1" name="TextBox 299"/>
            <p:cNvSpPr txBox="1">
              <a:spLocks noChangeArrowheads="1"/>
            </p:cNvSpPr>
            <p:nvPr/>
          </p:nvSpPr>
          <p:spPr bwMode="auto">
            <a:xfrm>
              <a:off x="1752600" y="4572000"/>
              <a:ext cx="5791200" cy="830997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Thực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hiện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phép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chia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cho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2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,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khi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nào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thì</a:t>
              </a:r>
              <a:r>
                <a:rPr kumimoji="0" lang="en-US" sz="2400" b="1" i="1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ta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phải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viết</a:t>
              </a:r>
              <a:r>
                <a:rPr kumimoji="0" lang="en-US" sz="2400" b="1" i="1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chữ số 0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vào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1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thương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  <a:endPara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" grpId="0"/>
      <p:bldP spid="624" grpId="0"/>
      <p:bldP spid="6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Group 4"/>
          <p:cNvGrpSpPr/>
          <p:nvPr/>
        </p:nvGrpSpPr>
        <p:grpSpPr>
          <a:xfrm>
            <a:off x="152400" y="5181600"/>
            <a:ext cx="1363663" cy="1511300"/>
            <a:chOff x="2794" y="2160"/>
            <a:chExt cx="1154" cy="1279"/>
          </a:xfrm>
        </p:grpSpPr>
        <p:sp>
          <p:nvSpPr>
            <p:cNvPr id="7389" name="AutoShape 5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0" name="Freeform 6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1" name="Freeform 7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2" name="Freeform 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3" name="Freeform 9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4" name="Freeform 10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5" name="Freeform 11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6" name="Freeform 12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7" name="Freeform 13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8" name="Freeform 14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99" name="Freeform 15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0" name="Freeform 1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1" name="Freeform 17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2" name="Freeform 18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3" name="Freeform 19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4" name="Freeform 20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5" name="Freeform 21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6" name="Freeform 22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7" name="Freeform 23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8" name="Freeform 2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09" name="Freeform 25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0" name="Freeform 26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1" name="Freeform 27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2" name="Freeform 28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3" name="Freeform 29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4" name="Freeform 30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5" name="Freeform 31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6" name="Freeform 3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7" name="Freeform 33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8" name="Freeform 34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19" name="Freeform 35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0" name="Freeform 36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1" name="Freeform 37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2" name="Freeform 38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3" name="Freeform 39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4" name="Freeform 40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5" name="Freeform 41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6" name="Freeform 42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7" name="Freeform 43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8" name="Freeform 44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29" name="Freeform 45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0" name="Freeform 46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1" name="Freeform 47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2" name="Freeform 48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3" name="Freeform 49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4" name="Freeform 50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5" name="Freeform 51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6" name="Freeform 52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7" name="Freeform 53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8" name="Freeform 54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39" name="Freeform 55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0" name="Freeform 56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1" name="Freeform 57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2" name="Freeform 58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3" name="Freeform 59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4" name="Freeform 60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5" name="Freeform 61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6" name="Freeform 62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7" name="Freeform 63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8" name="Freeform 64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49" name="Freeform 65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0" name="Freeform 66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1" name="Freeform 67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2" name="Freeform 68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3" name="Freeform 69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4" name="Freeform 70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5" name="Freeform 71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6" name="Freeform 72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7" name="Freeform 7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8" name="Freeform 74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59" name="Freeform 75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0" name="Freeform 76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1" name="Freeform 77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2" name="Freeform 78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3" name="Freeform 79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4" name="Freeform 80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5" name="Freeform 81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6" name="Freeform 82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7" name="Freeform 83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8" name="Freeform 84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69" name="Freeform 85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0" name="Freeform 86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1" name="Freeform 87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2" name="Freeform 88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3" name="Freeform 89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4" name="Freeform 90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5" name="Freeform 91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6" name="Freeform 92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7" name="Freeform 93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8" name="Freeform 94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79" name="Freeform 95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0" name="Freeform 96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1" name="Freeform 97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2" name="Freeform 98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3" name="Freeform 99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4" name="Freeform 100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5" name="Freeform 101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6" name="Freeform 102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7" name="Freeform 103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8" name="Freeform 104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89" name="Freeform 105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0" name="Freeform 106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1" name="Freeform 107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2" name="Freeform 108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3" name="Freeform 109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4" name="Freeform 110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5" name="Freeform 111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6" name="Freeform 112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7" name="Freeform 113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8" name="Freeform 114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499" name="Freeform 115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0" name="Freeform 116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1" name="Freeform 117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2" name="Freeform 118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3" name="Freeform 119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4" name="Freeform 120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5" name="Freeform 121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6" name="Freeform 122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7" name="Freeform 123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8" name="Freeform 124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09" name="Freeform 125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0" name="Freeform 126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1" name="Freeform 127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2" name="Freeform 128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3" name="Freeform 129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4" name="Freeform 130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5" name="Freeform 131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6" name="Freeform 132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7" name="Freeform 133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8" name="Freeform 134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19" name="Freeform 135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0" name="Freeform 136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1" name="Freeform 137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2" name="Freeform 138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3" name="Freeform 139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4" name="Freeform 140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5" name="Freeform 141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6" name="Freeform 142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7" name="Freeform 143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28" name="Freeform 144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7171" name="Group 145"/>
          <p:cNvGrpSpPr/>
          <p:nvPr/>
        </p:nvGrpSpPr>
        <p:grpSpPr>
          <a:xfrm rot="-5400000" flipH="1">
            <a:off x="7615238" y="33338"/>
            <a:ext cx="1355725" cy="1447800"/>
            <a:chOff x="2794" y="2160"/>
            <a:chExt cx="1154" cy="1279"/>
          </a:xfrm>
        </p:grpSpPr>
        <p:sp>
          <p:nvSpPr>
            <p:cNvPr id="7249" name="AutoShape 146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0" name="Freeform 147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1" name="Freeform 14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2" name="Freeform 149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3" name="Freeform 150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4" name="Freeform 151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5" name="Freeform 152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6" name="Freeform 153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7" name="Freeform 154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8" name="Freeform 155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59" name="Freeform 15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0" name="Freeform 157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1" name="Freeform 158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2" name="Freeform 159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3" name="Freeform 160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4" name="Freeform 161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5" name="Freeform 162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6" name="Freeform 163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7" name="Freeform 16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8" name="Freeform 165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69" name="Freeform 166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0" name="Freeform 167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1" name="Freeform 168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2" name="Freeform 169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3" name="Freeform 170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4" name="Freeform 171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5" name="Freeform 17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6" name="Freeform 173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7" name="Freeform 174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8" name="Freeform 175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79" name="Freeform 176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0" name="Freeform 177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1" name="Freeform 178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2" name="Freeform 179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3" name="Freeform 180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4" name="Freeform 181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5" name="Freeform 182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6" name="Freeform 183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7" name="Freeform 184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8" name="Freeform 185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89" name="Freeform 186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0" name="Freeform 187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1" name="Freeform 188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2" name="Freeform 189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3" name="Freeform 190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4" name="Freeform 191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5" name="Freeform 192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6" name="Freeform 193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7" name="Freeform 194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8" name="Freeform 195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299" name="Freeform 196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0" name="Freeform 197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1" name="Freeform 198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2" name="Freeform 199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3" name="Freeform 200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4" name="Freeform 201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5" name="Freeform 202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6" name="Freeform 203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7" name="Freeform 204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8" name="Freeform 205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09" name="Freeform 206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0" name="Freeform 207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1" name="Freeform 208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2" name="Freeform 209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3" name="Freeform 210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4" name="Freeform 211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5" name="Freeform 212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6" name="Freeform 21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7" name="Freeform 214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8" name="Freeform 215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19" name="Freeform 216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0" name="Freeform 217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1" name="Freeform 218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2" name="Freeform 219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3" name="Freeform 220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4" name="Freeform 221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5" name="Freeform 222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6" name="Freeform 223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7" name="Freeform 224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8" name="Freeform 225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29" name="Freeform 226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0" name="Freeform 227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1" name="Freeform 228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2" name="Freeform 229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3" name="Freeform 230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4" name="Freeform 231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5" name="Freeform 232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6" name="Freeform 233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7" name="Freeform 234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8" name="Freeform 235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39" name="Freeform 236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0" name="Freeform 237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1" name="Freeform 238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2" name="Freeform 239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3" name="Freeform 240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4" name="Freeform 241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5" name="Freeform 242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6" name="Freeform 243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7" name="Freeform 244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8" name="Freeform 245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49" name="Freeform 246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0" name="Freeform 247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1" name="Freeform 248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2" name="Freeform 249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3" name="Freeform 250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4" name="Freeform 251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5" name="Freeform 252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6" name="Freeform 253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7" name="Freeform 254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8" name="Freeform 255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59" name="Freeform 256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0" name="Freeform 257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1" name="Freeform 258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2" name="Freeform 259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3" name="Freeform 260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4" name="Freeform 261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5" name="Freeform 262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6" name="Freeform 263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7" name="Freeform 264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8" name="Freeform 265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69" name="Freeform 266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0" name="Freeform 267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1" name="Freeform 268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2" name="Freeform 269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3" name="Freeform 270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4" name="Freeform 271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5" name="Freeform 272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6" name="Freeform 273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7" name="Freeform 274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8" name="Freeform 275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79" name="Freeform 276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0" name="Freeform 277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1" name="Freeform 278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2" name="Freeform 279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3" name="Freeform 280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4" name="Freeform 281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5" name="Freeform 282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6" name="Freeform 283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7" name="Freeform 284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388" name="Freeform 285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7172" name="Text Box 6"/>
          <p:cNvSpPr txBox="1"/>
          <p:nvPr/>
        </p:nvSpPr>
        <p:spPr>
          <a:xfrm>
            <a:off x="506095" y="330518"/>
            <a:ext cx="47548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u="sng" dirty="0">
                <a:latin typeface="Times New Roman" panose="02020603050405020304" pitchFamily="18" charset="0"/>
              </a:rPr>
              <a:t>Bài 1</a:t>
            </a:r>
            <a:r>
              <a:rPr lang="en-US" altLang="en-US" sz="3600" b="1" dirty="0">
                <a:latin typeface="Times New Roman" panose="02020603050405020304" pitchFamily="18" charset="0"/>
              </a:rPr>
              <a:t>: Đặt tính rồi tính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1" name="Text Box 8"/>
          <p:cNvSpPr txBox="1"/>
          <p:nvPr/>
        </p:nvSpPr>
        <p:spPr>
          <a:xfrm>
            <a:off x="675005" y="3740785"/>
            <a:ext cx="36309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b) 2996 : 28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2" name="Text Box 15"/>
          <p:cNvSpPr txBox="1"/>
          <p:nvPr/>
        </p:nvSpPr>
        <p:spPr>
          <a:xfrm>
            <a:off x="609600" y="1107440"/>
            <a:ext cx="24771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 eaLnBrk="1" hangingPunct="1">
              <a:buAutoNum type="alphaLcParenR"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8750 : 35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Rectangle 307"/>
          <p:cNvSpPr/>
          <p:nvPr/>
        </p:nvSpPr>
        <p:spPr>
          <a:xfrm>
            <a:off x="3840480" y="1094740"/>
            <a:ext cx="23126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23520 : 56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83" name="Text Box 15"/>
          <p:cNvSpPr txBox="1"/>
          <p:nvPr/>
        </p:nvSpPr>
        <p:spPr>
          <a:xfrm>
            <a:off x="598805" y="1676400"/>
            <a:ext cx="24193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8750    35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84" name="Line 10"/>
          <p:cNvSpPr/>
          <p:nvPr/>
        </p:nvSpPr>
        <p:spPr>
          <a:xfrm flipH="1">
            <a:off x="1828483" y="1904683"/>
            <a:ext cx="14287" cy="1144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85" name="Line 11"/>
          <p:cNvSpPr/>
          <p:nvPr/>
        </p:nvSpPr>
        <p:spPr>
          <a:xfrm>
            <a:off x="1838325" y="2230438"/>
            <a:ext cx="7778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86" name="Text Box 13"/>
          <p:cNvSpPr txBox="1"/>
          <p:nvPr/>
        </p:nvSpPr>
        <p:spPr>
          <a:xfrm>
            <a:off x="1819275" y="2344103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2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87" name="Text Box 13"/>
          <p:cNvSpPr txBox="1"/>
          <p:nvPr/>
        </p:nvSpPr>
        <p:spPr>
          <a:xfrm>
            <a:off x="756285" y="2192020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7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88" name="Text Box 13"/>
          <p:cNvSpPr txBox="1"/>
          <p:nvPr/>
        </p:nvSpPr>
        <p:spPr>
          <a:xfrm>
            <a:off x="989013" y="2661920"/>
            <a:ext cx="5257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0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4" name="Text Box 13"/>
          <p:cNvSpPr txBox="1"/>
          <p:nvPr/>
        </p:nvSpPr>
        <p:spPr>
          <a:xfrm>
            <a:off x="1313180" y="2662555"/>
            <a:ext cx="4356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5" name="Text Box 13"/>
          <p:cNvSpPr txBox="1"/>
          <p:nvPr/>
        </p:nvSpPr>
        <p:spPr>
          <a:xfrm>
            <a:off x="2113280" y="2362200"/>
            <a:ext cx="4806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5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6" name="Text Box 13"/>
          <p:cNvSpPr txBox="1"/>
          <p:nvPr/>
        </p:nvSpPr>
        <p:spPr>
          <a:xfrm>
            <a:off x="2362200" y="2362200"/>
            <a:ext cx="6788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77" name="Text Box 15"/>
          <p:cNvSpPr txBox="1"/>
          <p:nvPr/>
        </p:nvSpPr>
        <p:spPr>
          <a:xfrm>
            <a:off x="3810000" y="1676400"/>
            <a:ext cx="24574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23520    56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78" name="Line 10"/>
          <p:cNvSpPr/>
          <p:nvPr/>
        </p:nvSpPr>
        <p:spPr>
          <a:xfrm flipH="1">
            <a:off x="5246688" y="1949450"/>
            <a:ext cx="14287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9" name="Line 11"/>
          <p:cNvSpPr/>
          <p:nvPr/>
        </p:nvSpPr>
        <p:spPr>
          <a:xfrm>
            <a:off x="5257800" y="2230755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80" name="Text Box 13"/>
          <p:cNvSpPr txBox="1"/>
          <p:nvPr/>
        </p:nvSpPr>
        <p:spPr>
          <a:xfrm>
            <a:off x="5213985" y="2231390"/>
            <a:ext cx="3746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4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81" name="Text Box 13"/>
          <p:cNvSpPr txBox="1"/>
          <p:nvPr/>
        </p:nvSpPr>
        <p:spPr>
          <a:xfrm>
            <a:off x="4240530" y="2209800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1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82" name="Text Box 13"/>
          <p:cNvSpPr txBox="1"/>
          <p:nvPr/>
        </p:nvSpPr>
        <p:spPr>
          <a:xfrm>
            <a:off x="4415155" y="2729865"/>
            <a:ext cx="47815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0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7" name="Text Box 13"/>
          <p:cNvSpPr txBox="1"/>
          <p:nvPr/>
        </p:nvSpPr>
        <p:spPr>
          <a:xfrm>
            <a:off x="4445000" y="2218690"/>
            <a:ext cx="3746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" name="Text Box 13"/>
          <p:cNvSpPr txBox="1"/>
          <p:nvPr/>
        </p:nvSpPr>
        <p:spPr>
          <a:xfrm>
            <a:off x="4662805" y="2729865"/>
            <a:ext cx="47815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9" name="Text Box 13"/>
          <p:cNvSpPr txBox="1"/>
          <p:nvPr/>
        </p:nvSpPr>
        <p:spPr>
          <a:xfrm>
            <a:off x="5398135" y="2223770"/>
            <a:ext cx="3746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2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40" name="Text Box 13"/>
          <p:cNvSpPr txBox="1"/>
          <p:nvPr/>
        </p:nvSpPr>
        <p:spPr>
          <a:xfrm>
            <a:off x="5608638" y="2197100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8" name="Rectangle 370"/>
          <p:cNvSpPr/>
          <p:nvPr/>
        </p:nvSpPr>
        <p:spPr>
          <a:xfrm>
            <a:off x="4191000" y="3733800"/>
            <a:ext cx="22523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2420  : 12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5" name="Text Box 15"/>
          <p:cNvSpPr txBox="1"/>
          <p:nvPr/>
        </p:nvSpPr>
        <p:spPr>
          <a:xfrm>
            <a:off x="989330" y="4474845"/>
            <a:ext cx="24174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2996    28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66" name="Line 10"/>
          <p:cNvSpPr/>
          <p:nvPr/>
        </p:nvSpPr>
        <p:spPr>
          <a:xfrm flipH="1">
            <a:off x="2198688" y="4754563"/>
            <a:ext cx="14287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7" name="Line 11"/>
          <p:cNvSpPr/>
          <p:nvPr/>
        </p:nvSpPr>
        <p:spPr>
          <a:xfrm>
            <a:off x="2212975" y="5059363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8" name="Text Box 13"/>
          <p:cNvSpPr txBox="1"/>
          <p:nvPr/>
        </p:nvSpPr>
        <p:spPr>
          <a:xfrm>
            <a:off x="2101850" y="5126038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1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69" name="Text Box 13"/>
          <p:cNvSpPr txBox="1"/>
          <p:nvPr/>
        </p:nvSpPr>
        <p:spPr>
          <a:xfrm>
            <a:off x="1457960" y="4923155"/>
            <a:ext cx="3143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9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70" name="Text Box 13"/>
          <p:cNvSpPr txBox="1"/>
          <p:nvPr/>
        </p:nvSpPr>
        <p:spPr>
          <a:xfrm>
            <a:off x="1686878" y="5584508"/>
            <a:ext cx="5257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0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45" name="Text Box 13"/>
          <p:cNvSpPr txBox="1"/>
          <p:nvPr/>
        </p:nvSpPr>
        <p:spPr>
          <a:xfrm>
            <a:off x="1657033" y="4922838"/>
            <a:ext cx="3683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7" name="Text Box 13"/>
          <p:cNvSpPr txBox="1"/>
          <p:nvPr/>
        </p:nvSpPr>
        <p:spPr>
          <a:xfrm>
            <a:off x="2354580" y="5155565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" name="Text Box 13"/>
          <p:cNvSpPr txBox="1"/>
          <p:nvPr/>
        </p:nvSpPr>
        <p:spPr>
          <a:xfrm>
            <a:off x="2616518" y="5115878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7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655" name="Text Box 13"/>
          <p:cNvSpPr txBox="1"/>
          <p:nvPr/>
        </p:nvSpPr>
        <p:spPr>
          <a:xfrm>
            <a:off x="1186180" y="4342765"/>
            <a:ext cx="48260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 1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59" name="Text Box 15"/>
          <p:cNvSpPr txBox="1"/>
          <p:nvPr/>
        </p:nvSpPr>
        <p:spPr>
          <a:xfrm>
            <a:off x="4240530" y="4419600"/>
            <a:ext cx="24650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2420    12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60" name="Line 10"/>
          <p:cNvSpPr/>
          <p:nvPr/>
        </p:nvSpPr>
        <p:spPr>
          <a:xfrm flipH="1">
            <a:off x="5486083" y="4823778"/>
            <a:ext cx="14287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1" name="Line 11"/>
          <p:cNvSpPr/>
          <p:nvPr/>
        </p:nvSpPr>
        <p:spPr>
          <a:xfrm>
            <a:off x="5522595" y="5119053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2" name="Text Box 13"/>
          <p:cNvSpPr txBox="1"/>
          <p:nvPr/>
        </p:nvSpPr>
        <p:spPr>
          <a:xfrm>
            <a:off x="5608955" y="5181283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2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63" name="Text Box 13"/>
          <p:cNvSpPr txBox="1"/>
          <p:nvPr/>
        </p:nvSpPr>
        <p:spPr>
          <a:xfrm>
            <a:off x="4724083" y="5042853"/>
            <a:ext cx="31273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4" name="Text Box 13"/>
          <p:cNvSpPr txBox="1"/>
          <p:nvPr/>
        </p:nvSpPr>
        <p:spPr>
          <a:xfrm>
            <a:off x="4934585" y="5630545"/>
            <a:ext cx="5257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8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49" name="Text Box 13"/>
          <p:cNvSpPr txBox="1"/>
          <p:nvPr/>
        </p:nvSpPr>
        <p:spPr>
          <a:xfrm>
            <a:off x="4944745" y="5055870"/>
            <a:ext cx="20066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1" name="Text Box 13"/>
          <p:cNvSpPr txBox="1"/>
          <p:nvPr/>
        </p:nvSpPr>
        <p:spPr>
          <a:xfrm>
            <a:off x="4691063" y="5579110"/>
            <a:ext cx="5257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0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54" name="Text Box 13"/>
          <p:cNvSpPr txBox="1"/>
          <p:nvPr/>
        </p:nvSpPr>
        <p:spPr>
          <a:xfrm>
            <a:off x="5817553" y="5211763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5" name="Text Box 13"/>
          <p:cNvSpPr txBox="1"/>
          <p:nvPr/>
        </p:nvSpPr>
        <p:spPr>
          <a:xfrm>
            <a:off x="6019800" y="5197158"/>
            <a:ext cx="411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1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656" name="Text Box 13"/>
          <p:cNvSpPr txBox="1"/>
          <p:nvPr/>
        </p:nvSpPr>
        <p:spPr>
          <a:xfrm>
            <a:off x="4507865" y="5034915"/>
            <a:ext cx="1403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0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3" name="Text Box 13"/>
          <p:cNvSpPr txBox="1"/>
          <p:nvPr/>
        </p:nvSpPr>
        <p:spPr>
          <a:xfrm>
            <a:off x="1028065" y="2169160"/>
            <a:ext cx="5607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0" name="Text Box 13"/>
          <p:cNvSpPr txBox="1"/>
          <p:nvPr/>
        </p:nvSpPr>
        <p:spPr>
          <a:xfrm>
            <a:off x="533400" y="2216150"/>
            <a:ext cx="3429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1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651" name="Text Box 13"/>
          <p:cNvSpPr txBox="1"/>
          <p:nvPr/>
        </p:nvSpPr>
        <p:spPr>
          <a:xfrm>
            <a:off x="4038600" y="2251710"/>
            <a:ext cx="3746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1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652" name="Text Box 13"/>
          <p:cNvSpPr txBox="1"/>
          <p:nvPr/>
        </p:nvSpPr>
        <p:spPr>
          <a:xfrm>
            <a:off x="1296035" y="3159760"/>
            <a:ext cx="2038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0 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0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9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0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  <p:bldP spid="14383" grpId="0"/>
      <p:bldP spid="14386" grpId="0"/>
      <p:bldP spid="14387" grpId="0"/>
      <p:bldP spid="14388" grpId="0"/>
      <p:bldP spid="334" grpId="0"/>
      <p:bldP spid="335" grpId="0"/>
      <p:bldP spid="336" grpId="0"/>
      <p:bldP spid="14377" grpId="0"/>
      <p:bldP spid="14380" grpId="0"/>
      <p:bldP spid="14381" grpId="0"/>
      <p:bldP spid="14382" grpId="0"/>
      <p:bldP spid="337" grpId="0"/>
      <p:bldP spid="338" grpId="0"/>
      <p:bldP spid="339" grpId="0"/>
      <p:bldP spid="340" grpId="0"/>
      <p:bldP spid="14348" grpId="0"/>
      <p:bldP spid="14365" grpId="0"/>
      <p:bldP spid="14368" grpId="0"/>
      <p:bldP spid="14369" grpId="0"/>
      <p:bldP spid="14370" grpId="0"/>
      <p:bldP spid="345" grpId="0"/>
      <p:bldP spid="347" grpId="0"/>
      <p:bldP spid="348" grpId="0"/>
      <p:bldP spid="655" grpId="0"/>
      <p:bldP spid="14359" grpId="0"/>
      <p:bldP spid="14362" grpId="0"/>
      <p:bldP spid="14363" grpId="0"/>
      <p:bldP spid="14364" grpId="0"/>
      <p:bldP spid="349" grpId="0"/>
      <p:bldP spid="351" grpId="0"/>
      <p:bldP spid="354" grpId="0"/>
      <p:bldP spid="355" grpId="0"/>
      <p:bldP spid="656" grpId="0"/>
      <p:bldP spid="333" grpId="0"/>
      <p:bldP spid="650" grpId="0"/>
      <p:bldP spid="651" grpId="0"/>
      <p:bldP spid="6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1691</Words>
  <Application>WPS Presentation</Application>
  <PresentationFormat>On-screen Show (4:3)</PresentationFormat>
  <Paragraphs>321</Paragraphs>
  <Slides>4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VNI-Commerce</vt:lpstr>
      <vt:lpstr>Segoe Print</vt:lpstr>
      <vt:lpstr>Microsoft YaHei</vt:lpstr>
      <vt:lpstr>Arial Unicode MS</vt:lpstr>
      <vt:lpstr>Default Design</vt:lpstr>
      <vt:lpstr>Photoshop.Image.8</vt:lpstr>
      <vt:lpstr>Photoshop.Image.8</vt:lpstr>
      <vt:lpstr>PowerPoint 演示文稿</vt:lpstr>
      <vt:lpstr>PowerPoint 演示文稿</vt:lpstr>
      <vt:lpstr>PowerPoint 演示文稿</vt:lpstr>
      <vt:lpstr>PowerPoint 演示文稿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</dc:creator>
  <cp:lastModifiedBy>HP</cp:lastModifiedBy>
  <cp:revision>346</cp:revision>
  <dcterms:created xsi:type="dcterms:W3CDTF">2004-08-02T14:27:12Z</dcterms:created>
  <dcterms:modified xsi:type="dcterms:W3CDTF">2021-12-27T12:44:19Z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EB59062BC2D6482FBA82C7AF243F5479</vt:lpwstr>
  </property>
  <property fmtid="{D5CDD505-2E9C-101B-9397-08002B2CF9AE}" pid="3" name="KSOProductBuildVer">
    <vt:lpwstr>1033-11.2.0.10426</vt:lpwstr>
  </property>
</Properties>
</file>